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4"/>
  </p:sldMasterIdLst>
  <p:notesMasterIdLst>
    <p:notesMasterId r:id="rId13"/>
  </p:notesMasterIdLst>
  <p:handoutMasterIdLst>
    <p:handoutMasterId r:id="rId14"/>
  </p:handoutMasterIdLst>
  <p:sldIdLst>
    <p:sldId id="286" r:id="rId5"/>
    <p:sldId id="351" r:id="rId6"/>
    <p:sldId id="506" r:id="rId7"/>
    <p:sldId id="499" r:id="rId8"/>
    <p:sldId id="504" r:id="rId9"/>
    <p:sldId id="505" r:id="rId10"/>
    <p:sldId id="507" r:id="rId11"/>
    <p:sldId id="50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58"/>
  </p:normalViewPr>
  <p:slideViewPr>
    <p:cSldViewPr snapToGrid="0">
      <p:cViewPr varScale="1">
        <p:scale>
          <a:sx n="109" d="100"/>
          <a:sy n="109" d="100"/>
        </p:scale>
        <p:origin x="6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72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y Peterson" userId="aefbdf9035e46292" providerId="LiveId" clId="{7376C045-808A-4C59-8C13-29D56195A8C2}"/>
    <pc:docChg chg="modSld">
      <pc:chgData name="Henry Peterson" userId="aefbdf9035e46292" providerId="LiveId" clId="{7376C045-808A-4C59-8C13-29D56195A8C2}" dt="2026-02-13T13:35:40.070" v="1" actId="6549"/>
      <pc:docMkLst>
        <pc:docMk/>
      </pc:docMkLst>
      <pc:sldChg chg="modSp mod">
        <pc:chgData name="Henry Peterson" userId="aefbdf9035e46292" providerId="LiveId" clId="{7376C045-808A-4C59-8C13-29D56195A8C2}" dt="2026-02-13T13:35:40.070" v="1" actId="6549"/>
        <pc:sldMkLst>
          <pc:docMk/>
          <pc:sldMk cId="0" sldId="286"/>
        </pc:sldMkLst>
        <pc:spChg chg="mod">
          <ac:chgData name="Henry Peterson" userId="aefbdf9035e46292" providerId="LiveId" clId="{7376C045-808A-4C59-8C13-29D56195A8C2}" dt="2026-02-13T13:35:40.070" v="1" actId="6549"/>
          <ac:spMkLst>
            <pc:docMk/>
            <pc:sldMk cId="0" sldId="286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198972-73C8-9327-0850-18A6425134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55A2EB-01C3-20E0-FF45-07CCC8672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1EC30-5B0B-48D0-A1A8-66A96720DF24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C50A84-CDF8-9D1C-7599-D1B543581C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AAFBD2-1F7B-DB18-5994-6D22C6743F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FBFCE-2205-4B9C-81E5-532E0690D8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731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68A4D-42A7-45F7-9930-00E8DCB48D7E}" type="datetimeFigureOut">
              <a:rPr lang="en-US" smtClean="0"/>
              <a:t>2/13/2026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D6F49-EBB7-4CCF-97A8-E526BB28BB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193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38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52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23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27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371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675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72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151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610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74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304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E0A5E-30D7-41AE-A350-794E221F5CB5}" type="datetimeFigureOut">
              <a:rPr lang="en-GB" smtClean="0"/>
              <a:pPr/>
              <a:t>13/02/2026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79868-97B9-4EC7-BFBC-2E34609B303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767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r>
              <a:rPr lang="en-GB" dirty="0"/>
              <a:t>Old Oak Neighbourhood Forum and </a:t>
            </a:r>
            <a:br>
              <a:rPr lang="en-GB" dirty="0"/>
            </a:br>
            <a:r>
              <a:rPr lang="en-GB" dirty="0"/>
              <a:t>Grand Union Alliance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Thursday February </a:t>
            </a:r>
            <a:r>
              <a:rPr lang="en-GB"/>
              <a:t>5th 2026</a:t>
            </a:r>
            <a:endParaRPr lang="en-GB" dirty="0"/>
          </a:p>
          <a:p>
            <a:r>
              <a:rPr lang="en-GB" dirty="0"/>
              <a:t>On Zoom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889D2F-F4B2-4F39-B66F-D8E911C79A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2339752" cy="1754814"/>
          </a:xfrm>
          <a:prstGeom prst="rect">
            <a:avLst/>
          </a:prstGeom>
        </p:spPr>
      </p:pic>
      <p:pic>
        <p:nvPicPr>
          <p:cNvPr id="7" name="Picture 6" descr="A white circle with blue text&#10;&#10;Description automatically generated">
            <a:extLst>
              <a:ext uri="{FF2B5EF4-FFF2-40B4-BE49-F238E27FC236}">
                <a16:creationId xmlns:a16="http://schemas.microsoft.com/office/drawing/2014/main" id="{6C5845F2-68F4-B829-4EC7-ABF7FA8212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5893" y="112681"/>
            <a:ext cx="1807944" cy="182993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962DF-BB59-F7DA-2EDD-29CDA36AE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97670"/>
          </a:xfrm>
        </p:spPr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Agenda for 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A1EF1-93B1-8EB5-DC48-D0EFF3807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92865"/>
            <a:ext cx="10972800" cy="503138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GB" dirty="0"/>
              <a:t>Latest HS2 works including tunnelling to Euston</a:t>
            </a:r>
          </a:p>
          <a:p>
            <a:pPr marL="514350" indent="-514350">
              <a:buAutoNum type="arabicPeriod"/>
            </a:pPr>
            <a:r>
              <a:rPr lang="en-GB" dirty="0"/>
              <a:t>Agenda items for Residents Panel meeting Feb 12</a:t>
            </a:r>
            <a:r>
              <a:rPr lang="en-GB" baseline="30000" dirty="0"/>
              <a:t>th</a:t>
            </a:r>
            <a:endParaRPr lang="en-GB" dirty="0"/>
          </a:p>
          <a:p>
            <a:pPr marL="514350" indent="-514350">
              <a:buAutoNum type="arabicPeriod"/>
            </a:pPr>
            <a:r>
              <a:rPr lang="en-GB" dirty="0"/>
              <a:t>Update on OPDC Masterplan Framework and CPO Order </a:t>
            </a:r>
          </a:p>
          <a:p>
            <a:pPr marL="514350" indent="-514350">
              <a:buAutoNum type="arabicPeriod"/>
            </a:pPr>
            <a:r>
              <a:rPr lang="en-GB" dirty="0"/>
              <a:t>Developments in the pipeline </a:t>
            </a:r>
          </a:p>
          <a:p>
            <a:r>
              <a:rPr lang="en-GB" dirty="0"/>
              <a:t>Frogmore data centre</a:t>
            </a:r>
          </a:p>
          <a:p>
            <a:r>
              <a:rPr lang="en-GB" dirty="0"/>
              <a:t>2 Scrubs Lane</a:t>
            </a:r>
          </a:p>
          <a:p>
            <a:r>
              <a:rPr lang="en-GB" dirty="0"/>
              <a:t>North Kensington Gate (North site)</a:t>
            </a:r>
          </a:p>
          <a:p>
            <a:r>
              <a:rPr lang="en-GB" dirty="0"/>
              <a:t>Draft slides on OONF Neighbourhood Plan for Feb 12th</a:t>
            </a:r>
          </a:p>
        </p:txBody>
      </p:sp>
    </p:spTree>
    <p:extLst>
      <p:ext uri="{BB962C8B-B14F-4D97-AF65-F5344CB8AC3E}">
        <p14:creationId xmlns:p14="http://schemas.microsoft.com/office/powerpoint/2010/main" val="694738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32010-2D55-E489-CDE2-B9BBE0EC0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210077D-E576-4349-FDC5-51C76460CA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2692"/>
            <a:ext cx="11115445" cy="661261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EEE8A2E-840F-797C-3B11-974A3D774A90}"/>
              </a:ext>
            </a:extLst>
          </p:cNvPr>
          <p:cNvSpPr txBox="1"/>
          <p:nvPr/>
        </p:nvSpPr>
        <p:spPr>
          <a:xfrm>
            <a:off x="7927942" y="772998"/>
            <a:ext cx="23661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Latest map of HS2 works</a:t>
            </a:r>
          </a:p>
        </p:txBody>
      </p:sp>
    </p:spTree>
    <p:extLst>
      <p:ext uri="{BB962C8B-B14F-4D97-AF65-F5344CB8AC3E}">
        <p14:creationId xmlns:p14="http://schemas.microsoft.com/office/powerpoint/2010/main" val="1175289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B3ED1-82ED-DB01-D052-9EC92D8CD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81164"/>
          </a:xfrm>
        </p:spPr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Agenda items for Residents Panel 12</a:t>
            </a:r>
            <a:r>
              <a:rPr lang="en-GB" b="1" baseline="30000" dirty="0">
                <a:solidFill>
                  <a:srgbClr val="FF0000"/>
                </a:solidFill>
              </a:rPr>
              <a:t>th</a:t>
            </a:r>
            <a:r>
              <a:rPr lang="en-GB" b="1" dirty="0">
                <a:solidFill>
                  <a:srgbClr val="FF0000"/>
                </a:solidFill>
              </a:rPr>
              <a:t> Feb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46B48-1B9E-22B6-3B93-843C00C9A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78351"/>
            <a:ext cx="10972800" cy="55146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These are the items which we have asked to be on the agenda:</a:t>
            </a:r>
          </a:p>
          <a:p>
            <a:pPr marL="0" indent="0">
              <a:buNone/>
            </a:pPr>
            <a:r>
              <a:rPr lang="en-US" dirty="0"/>
              <a:t>1. Timeline on what happens next on OPDC Delivery Team securing a ‘development partner’ to work up schemes in the Masterplan. </a:t>
            </a:r>
          </a:p>
          <a:p>
            <a:pPr marL="0" indent="0">
              <a:buNone/>
            </a:pPr>
            <a:r>
              <a:rPr lang="en-US" dirty="0"/>
              <a:t>2.  An explanation of roles and relationships within the GLA ‘family’.  (This item seeks info on how OPDC arrange their loans and who vets them - GLA Housing and Land team and GLAP (property arm of GLA)?</a:t>
            </a:r>
          </a:p>
          <a:p>
            <a:pPr marL="0" indent="0">
              <a:buNone/>
            </a:pPr>
            <a:r>
              <a:rPr lang="en-US" dirty="0"/>
              <a:t>3.  An update on the CPO Order and a request to see all objections (including use of </a:t>
            </a:r>
            <a:r>
              <a:rPr lang="en-US" dirty="0" err="1"/>
              <a:t>Kildun</a:t>
            </a:r>
            <a:r>
              <a:rPr lang="en-US" dirty="0"/>
              <a:t> Court and timeline for ‘east west bridge’).</a:t>
            </a:r>
          </a:p>
          <a:p>
            <a:pPr marL="0" indent="0">
              <a:buNone/>
            </a:pPr>
            <a:r>
              <a:rPr lang="en-US" dirty="0"/>
              <a:t>4. The legal status of the Masterplan Framework document?</a:t>
            </a:r>
          </a:p>
          <a:p>
            <a:pPr marL="0" indent="0">
              <a:buNone/>
            </a:pPr>
            <a:r>
              <a:rPr lang="en-US" dirty="0"/>
              <a:t>5. OONF proposals for a Draft Neighbourhood Plan and an extended boundary.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3513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31E18-2926-FF1F-8B30-AF064C13C3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77887"/>
          </a:xfrm>
        </p:spPr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OPDC Masterplan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9FB7D-7A22-79E9-5BC6-26892F3AD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300899"/>
            <a:ext cx="10972800" cy="513760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200 page document ‘endorsed’ OPDC Board 20</a:t>
            </a:r>
            <a:r>
              <a:rPr lang="en-GB" baseline="30000" dirty="0"/>
              <a:t>th</a:t>
            </a:r>
            <a:r>
              <a:rPr lang="en-GB" dirty="0"/>
              <a:t> November.</a:t>
            </a:r>
          </a:p>
          <a:p>
            <a:r>
              <a:rPr lang="en-GB" dirty="0"/>
              <a:t>Followed from exhibitions and </a:t>
            </a:r>
            <a:r>
              <a:rPr lang="en-GB" dirty="0" err="1"/>
              <a:t>PlaceLab</a:t>
            </a:r>
            <a:r>
              <a:rPr lang="en-GB" dirty="0"/>
              <a:t> sessions.</a:t>
            </a:r>
          </a:p>
          <a:p>
            <a:r>
              <a:rPr lang="en-GB" dirty="0"/>
              <a:t>But not consulted on as a complete document.</a:t>
            </a:r>
          </a:p>
          <a:p>
            <a:r>
              <a:rPr lang="en-GB" dirty="0"/>
              <a:t>OONF has written 3 times pointing out this is not a ‘development plan document’ and has little ‘material weight’.</a:t>
            </a:r>
          </a:p>
          <a:p>
            <a:r>
              <a:rPr lang="en-GB" dirty="0"/>
              <a:t>OPDC argue that ‘weight’ will be judged at stage of individual applications (and are not proposing an app for the Masterplan).</a:t>
            </a:r>
          </a:p>
          <a:p>
            <a:r>
              <a:rPr lang="en-GB" dirty="0"/>
              <a:t>Also saying all applications should ‘take account’ of its content. OPDC.  How can this be imposed as a requirement?   </a:t>
            </a:r>
          </a:p>
          <a:p>
            <a:r>
              <a:rPr lang="en-GB" dirty="0"/>
              <a:t>A fundamental disagreement – as yet unresolved.</a:t>
            </a:r>
            <a:endParaRPr lang="en-GB" baseline="30000" dirty="0"/>
          </a:p>
          <a:p>
            <a:endParaRPr lang="en-GB" baseline="30000" dirty="0"/>
          </a:p>
          <a:p>
            <a:endParaRPr lang="en-GB" baseline="300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7129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9D35D-76FC-79EE-30D5-62571331E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94286"/>
          </a:xfrm>
        </p:spPr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OPDC CPO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7D206-ADC5-5551-2CF6-FD518B16E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53765"/>
            <a:ext cx="10972800" cy="5118755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Submitted to Sec of State last September for final approval.</a:t>
            </a:r>
          </a:p>
          <a:p>
            <a:r>
              <a:rPr lang="en-GB" dirty="0"/>
              <a:t>No news on appointment of Planning Inspector, the content of objections submitted, or date for a Planning Inquiry.</a:t>
            </a:r>
          </a:p>
          <a:p>
            <a:r>
              <a:rPr lang="en-GB" dirty="0"/>
              <a:t>OONF objection questioned use of Masterplan to support the CPO and misinformation on dates for HS2 project completion.</a:t>
            </a:r>
          </a:p>
          <a:p>
            <a:r>
              <a:rPr lang="en-GB" dirty="0"/>
              <a:t>OPDC has previously said they will not discuss these matters at the Residents Panel.  No response to request for copies of objections (which we need for neighbourhood plan purposes).</a:t>
            </a:r>
          </a:p>
          <a:p>
            <a:r>
              <a:rPr lang="en-GB" dirty="0"/>
              <a:t>Properties in Old Oak Lane, WHR and Midland Terrace/Shaftesbury Gardens affected plus </a:t>
            </a:r>
            <a:r>
              <a:rPr lang="en-GB" dirty="0" err="1"/>
              <a:t>Fishermans</a:t>
            </a:r>
            <a:r>
              <a:rPr lang="en-GB" dirty="0"/>
              <a:t> Arms and Collins Garage at Goodhall Street.  </a:t>
            </a:r>
          </a:p>
        </p:txBody>
      </p:sp>
    </p:spTree>
    <p:extLst>
      <p:ext uri="{BB962C8B-B14F-4D97-AF65-F5344CB8AC3E}">
        <p14:creationId xmlns:p14="http://schemas.microsoft.com/office/powerpoint/2010/main" val="1285512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AB9C0-14C3-C75A-7964-BF440AAF3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Developments in the pipeline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4089B-89FE-42AD-6238-824AE9679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Frogmore data centre – OONF has yet to submit an objection. Petitions submitted from Wesley Estate Residents.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2 Scrubs Lane – detailed objection to </a:t>
            </a:r>
            <a:r>
              <a:rPr lang="en-GB" dirty="0" err="1"/>
              <a:t>Jeeran</a:t>
            </a:r>
            <a:r>
              <a:rPr lang="en-GB" dirty="0"/>
              <a:t> application submitted by </a:t>
            </a:r>
            <a:r>
              <a:rPr lang="en-GB" dirty="0" err="1"/>
              <a:t>StQW</a:t>
            </a:r>
            <a:r>
              <a:rPr lang="en-GB" dirty="0"/>
              <a:t> Neighbourhood Forum.  40 other objections.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North Kensington Gate (North) at 93-97A Scrubs Lane – OPDC Planning Committee had granted consent at its 22</a:t>
            </a:r>
            <a:r>
              <a:rPr lang="en-GB" baseline="30000" dirty="0"/>
              <a:t>nd</a:t>
            </a:r>
            <a:r>
              <a:rPr lang="en-GB" dirty="0"/>
              <a:t> Jan meeting.</a:t>
            </a:r>
          </a:p>
        </p:txBody>
      </p:sp>
    </p:spTree>
    <p:extLst>
      <p:ext uri="{BB962C8B-B14F-4D97-AF65-F5344CB8AC3E}">
        <p14:creationId xmlns:p14="http://schemas.microsoft.com/office/powerpoint/2010/main" val="3597148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91071-EF21-195B-CAFD-C7538C7FA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Draft slides for OPDC Residents Panel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03BC0-4734-42A6-000C-89F018CBE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5027123"/>
          </a:xfrm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(The Zoom session reviewed a set of slides proposed to be used at the February 12</a:t>
            </a:r>
            <a:r>
              <a:rPr lang="en-GB" baseline="30000" dirty="0"/>
              <a:t>th</a:t>
            </a:r>
            <a:r>
              <a:rPr lang="en-GB" dirty="0"/>
              <a:t> meeting of the Panel and made some comments and suggestions.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This </a:t>
            </a:r>
            <a:r>
              <a:rPr lang="en-GB" dirty="0" err="1"/>
              <a:t>slideset</a:t>
            </a:r>
            <a:r>
              <a:rPr lang="en-GB" dirty="0"/>
              <a:t> was subsequently amended and this version is available as part of a post on the OONF website).</a:t>
            </a:r>
          </a:p>
        </p:txBody>
      </p:sp>
    </p:spTree>
    <p:extLst>
      <p:ext uri="{BB962C8B-B14F-4D97-AF65-F5344CB8AC3E}">
        <p14:creationId xmlns:p14="http://schemas.microsoft.com/office/powerpoint/2010/main" val="24137175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30" ma:contentTypeDescription="Create a new document." ma:contentTypeScope="" ma:versionID="cec0622158e8f13124e9e8fd4de31bd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52f30ab005d15df08657af532e6e3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hidden="true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hidden="tru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hidden="true" ma:internalName="Background" ma:readOnly="false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33" nillable="true" ma:displayName="MediaServiceBillingMetadata" ma:hidden="true" ma:internalName="MediaServiceBillingMetadata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F7CFCFE-9E11-486F-94A1-AD5EF62DE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815C017-F059-461C-B5CA-F74FA82919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A2E174-8201-44C8-8E86-D532E6482AA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{E18B1BD7-FFA4-44A1-857B-1B6080D442A7}9db5ba7a-f6a8-423e-8130-f3099013613b-TF6f351658-02aa-4255-a406-604a46294ca9_win32</Template>
  <TotalTime>1036</TotalTime>
  <Words>557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</vt:lpstr>
      <vt:lpstr>1_Office Theme</vt:lpstr>
      <vt:lpstr>  Old Oak Neighbourhood Forum and  Grand Union Alliance</vt:lpstr>
      <vt:lpstr>Agenda for this evening</vt:lpstr>
      <vt:lpstr>PowerPoint Presentation</vt:lpstr>
      <vt:lpstr>Agenda items for Residents Panel 12th Feb</vt:lpstr>
      <vt:lpstr>OPDC Masterplan Framework</vt:lpstr>
      <vt:lpstr>OPDC CPO Order</vt:lpstr>
      <vt:lpstr>Developments in the pipeline</vt:lpstr>
      <vt:lpstr>Draft slides for OPDC Residents Panel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Henry Peterson</dc:creator>
  <cp:lastModifiedBy>Henry Peterson</cp:lastModifiedBy>
  <cp:revision>3</cp:revision>
  <dcterms:created xsi:type="dcterms:W3CDTF">2026-01-31T10:11:18Z</dcterms:created>
  <dcterms:modified xsi:type="dcterms:W3CDTF">2026-02-13T13:35:43Z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